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7" r:id="rId9"/>
    <p:sldId id="266" r:id="rId10"/>
    <p:sldId id="265" r:id="rId11"/>
    <p:sldId id="261" r:id="rId12"/>
    <p:sldId id="271" r:id="rId13"/>
    <p:sldId id="264" r:id="rId14"/>
    <p:sldId id="269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696" y="692696"/>
            <a:ext cx="777956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Фотопрезентация к методической  разработке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практике)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досуговых форм взаимодействия с родителями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 11 г.Боготола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Разработчики: Федотко Алена Сергеевна, старший воспитатель,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Ланько Оксана Викторовна, воспитатель </a:t>
            </a:r>
          </a:p>
        </p:txBody>
      </p:sp>
    </p:spTree>
    <p:extLst>
      <p:ext uri="{BB962C8B-B14F-4D97-AF65-F5344CB8AC3E}">
        <p14:creationId xmlns:p14="http://schemas.microsoft.com/office/powerpoint/2010/main" val="41887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вакцинация 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7555"/>
            <a:ext cx="3822957" cy="286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выставка рисунков осень 2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7" y="2852936"/>
            <a:ext cx="4711055" cy="353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выставка рисунков по пдд2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93" y="3946260"/>
            <a:ext cx="3342904" cy="250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Фотовытсвавки _2016\IMG_01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3" y="607231"/>
            <a:ext cx="3740342" cy="210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8750" y="299005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походы и экскурсии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IMG-20221012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3447819" cy="25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VH7J0KRYHW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16" y="3282764"/>
            <a:ext cx="4352032" cy="32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Неделя ФГ 10.2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351">
            <a:off x="955421" y="988395"/>
            <a:ext cx="3261951" cy="2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xn--11-jlc6c.xn----9sbbg4bqbacvq.xn--p1ai/wp-content/uploads/2023/10/20231011_132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5964873" cy="269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xn--11-jlc6c.xn----9sbbg4bqbacvq.xn--p1ai/wp-content/uploads/2023/10/20231011_132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25" y="2322166"/>
            <a:ext cx="1974276" cy="43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xn--11-jlc6c.xn----9sbbg4bqbacvq.xn--p1ai/wp-content/uploads/2023/10/img-550dd20b8c6c5264941331d84b5bdbc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73" y="4077072"/>
            <a:ext cx="4840333" cy="21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8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8746" y="449709"/>
            <a:ext cx="1196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D:\возьми ребенка  пдд 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73" y="2008134"/>
            <a:ext cx="3161928" cy="42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встреча ролдителей по пдд 2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5"/>
            <a:ext cx="24842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ownloads\-5361621187467272336_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12" y="4221088"/>
            <a:ext cx="4064000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ownloads\IMG-20240220-WA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1460">
            <a:off x="3261693" y="1129748"/>
            <a:ext cx="3468283" cy="156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9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xn--11-jlc6c.xn----9sbbg4bqbacvq.xn--p1ai/wp-content/uploads/2024/02/5343556434761208998_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205" y="764704"/>
            <a:ext cx="3975662" cy="29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xn--11-jlc6c.xn----9sbbg4bqbacvq.xn--p1ai/wp-content/uploads/2024/02/5355302517480739585_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1" y="1677476"/>
            <a:ext cx="3546763" cy="472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USER\Downloads\-5366321470826992020_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410725" cy="16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6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476672"/>
            <a:ext cx="2343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xn--11-jlc6c.xn----9sbbg4bqbacvq.xn--p1ai/wp-content/uploads/2024/02/5357266807888663464_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8345"/>
            <a:ext cx="3719463" cy="495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xn--11-jlc6c.xn----9sbbg4bqbacvq.xn--p1ai/wp-content/uploads/2024/02/5357266807888663461_12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3471">
            <a:off x="4523923" y="3436380"/>
            <a:ext cx="2479721" cy="330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xn--11-jlc6c.xn----9sbbg4bqbacvq.xn--p1ai/wp-content/uploads/2024/02/5357266807888663459_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7688">
            <a:off x="5775502" y="835653"/>
            <a:ext cx="2503161" cy="333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xn--11-jlc6c.xn----9sbbg4bqbacvq.xn--p1ai/wp-content/uploads/2024/02/5278231395233289508_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3271789" cy="245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xn--11-jlc6c.xn----9sbbg4bqbacvq.xn--p1ai/wp-content/uploads/2024/02/20240212_104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44162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USER\Downloads\-5402282166844510213_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199904" cy="23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USER\Downloads\-5402282166844510212_1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57" y="620688"/>
            <a:ext cx="2815861" cy="2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96799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праздники, развлечения, досуги</a:t>
            </a:r>
          </a:p>
        </p:txBody>
      </p:sp>
      <p:pic>
        <p:nvPicPr>
          <p:cNvPr id="1026" name="Picture 2" descr="D:\9 мая 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061792" cy="304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9 мая 20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08" y="2132856"/>
            <a:ext cx="4114304" cy="30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4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73652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IMG_20220505_094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44103"/>
            <a:ext cx="4614256" cy="21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на зарядку всей семьей 2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3170">
            <a:off x="4888130" y="630191"/>
            <a:ext cx="4336029" cy="243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на заярядку 2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607">
            <a:off x="107504" y="3763301"/>
            <a:ext cx="4392488" cy="213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агитбринада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" y="260648"/>
            <a:ext cx="5544616" cy="311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694113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D:\март 2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3" y="3838848"/>
            <a:ext cx="4777425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18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боготолочка 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9"/>
            <a:ext cx="4286230" cy="32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Внучка Д.М._город_12.2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364206" cy="432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2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764704"/>
            <a:ext cx="4264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 родителей и детей</a:t>
            </a:r>
          </a:p>
        </p:txBody>
      </p:sp>
      <p:pic>
        <p:nvPicPr>
          <p:cNvPr id="3074" name="Picture 2" descr="D:\IMG_20221229_112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322" y="1512962"/>
            <a:ext cx="5004117" cy="234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выставка осенний калейдоскоп 2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9" y="3861048"/>
            <a:ext cx="3882347" cy="29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Выставка Осень 09.2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288" y="4505775"/>
            <a:ext cx="4783064" cy="224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0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MG_20230313_151537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552454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выставка к 8 марта -2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114">
            <a:off x="4247516" y="3257646"/>
            <a:ext cx="4573923" cy="343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картина из мусора 2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8143">
            <a:off x="221767" y="3730765"/>
            <a:ext cx="4537793" cy="255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выставка ко дню матери 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811584" cy="285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День матери_11.2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6916153" cy="324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Конкурс копил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7123"/>
            <a:ext cx="3892152" cy="29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0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выставка к 23-2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4465464" cy="334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выставка поделок к 23.02-2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76083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Осенний калейдоскоп 2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640">
            <a:off x="4628943" y="3994298"/>
            <a:ext cx="4136490" cy="232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умелые руки 2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4091">
            <a:off x="293034" y="597169"/>
            <a:ext cx="430380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</TotalTime>
  <Words>50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2024-02-29T05:03:49Z</dcterms:created>
  <dcterms:modified xsi:type="dcterms:W3CDTF">2024-02-29T06:00:19Z</dcterms:modified>
</cp:coreProperties>
</file>